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18288000" cy="10287000"/>
  <p:notesSz cx="6858000" cy="9144000"/>
  <p:embeddedFontLst>
    <p:embeddedFont>
      <p:font typeface="Canva Sans Bold" charset="1" panose="020B0803030501040103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6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7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1.jpeg" Type="http://schemas.openxmlformats.org/officeDocument/2006/relationships/image"/><Relationship Id="rId6" Target="../media/image2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4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6.jpe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8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9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0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1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3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5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6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7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8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9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164320" y="230315"/>
            <a:ext cx="7959360" cy="9826370"/>
          </a:xfrm>
          <a:custGeom>
            <a:avLst/>
            <a:gdLst/>
            <a:ahLst/>
            <a:cxnLst/>
            <a:rect r="r" b="b" t="t" l="l"/>
            <a:pathLst>
              <a:path h="9826370" w="7959360">
                <a:moveTo>
                  <a:pt x="0" y="0"/>
                </a:moveTo>
                <a:lnTo>
                  <a:pt x="7959360" y="0"/>
                </a:lnTo>
                <a:lnTo>
                  <a:pt x="7959360" y="9826370"/>
                </a:lnTo>
                <a:lnTo>
                  <a:pt x="0" y="98263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59078" y="317509"/>
            <a:ext cx="7769845" cy="9651981"/>
          </a:xfrm>
          <a:custGeom>
            <a:avLst/>
            <a:gdLst/>
            <a:ahLst/>
            <a:cxnLst/>
            <a:rect r="r" b="b" t="t" l="l"/>
            <a:pathLst>
              <a:path h="9651981" w="7769845">
                <a:moveTo>
                  <a:pt x="0" y="0"/>
                </a:moveTo>
                <a:lnTo>
                  <a:pt x="7769844" y="0"/>
                </a:lnTo>
                <a:lnTo>
                  <a:pt x="7769844" y="9651982"/>
                </a:lnTo>
                <a:lnTo>
                  <a:pt x="0" y="96519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41782" y="277314"/>
            <a:ext cx="9204436" cy="9732371"/>
          </a:xfrm>
          <a:custGeom>
            <a:avLst/>
            <a:gdLst/>
            <a:ahLst/>
            <a:cxnLst/>
            <a:rect r="r" b="b" t="t" l="l"/>
            <a:pathLst>
              <a:path h="9732371" w="9204436">
                <a:moveTo>
                  <a:pt x="0" y="0"/>
                </a:moveTo>
                <a:lnTo>
                  <a:pt x="9204436" y="0"/>
                </a:lnTo>
                <a:lnTo>
                  <a:pt x="9204436" y="9732372"/>
                </a:lnTo>
                <a:lnTo>
                  <a:pt x="0" y="97323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42" t="-3477" r="-6563" b="-3948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605251" y="523908"/>
            <a:ext cx="9077497" cy="9239183"/>
          </a:xfrm>
          <a:custGeom>
            <a:avLst/>
            <a:gdLst/>
            <a:ahLst/>
            <a:cxnLst/>
            <a:rect r="r" b="b" t="t" l="l"/>
            <a:pathLst>
              <a:path h="9239183" w="9077497">
                <a:moveTo>
                  <a:pt x="0" y="0"/>
                </a:moveTo>
                <a:lnTo>
                  <a:pt x="9077498" y="0"/>
                </a:lnTo>
                <a:lnTo>
                  <a:pt x="9077498" y="9239184"/>
                </a:lnTo>
                <a:lnTo>
                  <a:pt x="0" y="92391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744052" y="348702"/>
            <a:ext cx="6799895" cy="9589596"/>
          </a:xfrm>
          <a:custGeom>
            <a:avLst/>
            <a:gdLst/>
            <a:ahLst/>
            <a:cxnLst/>
            <a:rect r="r" b="b" t="t" l="l"/>
            <a:pathLst>
              <a:path h="9589596" w="6799895">
                <a:moveTo>
                  <a:pt x="0" y="0"/>
                </a:moveTo>
                <a:lnTo>
                  <a:pt x="6799896" y="0"/>
                </a:lnTo>
                <a:lnTo>
                  <a:pt x="6799896" y="9589596"/>
                </a:lnTo>
                <a:lnTo>
                  <a:pt x="0" y="95895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05" t="-2793" r="-3279" b="-3247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215654" y="1312307"/>
            <a:ext cx="11856692" cy="7662387"/>
          </a:xfrm>
          <a:custGeom>
            <a:avLst/>
            <a:gdLst/>
            <a:ahLst/>
            <a:cxnLst/>
            <a:rect r="r" b="b" t="t" l="l"/>
            <a:pathLst>
              <a:path h="7662387" w="11856692">
                <a:moveTo>
                  <a:pt x="0" y="0"/>
                </a:moveTo>
                <a:lnTo>
                  <a:pt x="11856692" y="0"/>
                </a:lnTo>
                <a:lnTo>
                  <a:pt x="11856692" y="7662386"/>
                </a:lnTo>
                <a:lnTo>
                  <a:pt x="0" y="7662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146177" y="201902"/>
            <a:ext cx="9995646" cy="9883195"/>
          </a:xfrm>
          <a:custGeom>
            <a:avLst/>
            <a:gdLst/>
            <a:ahLst/>
            <a:cxnLst/>
            <a:rect r="r" b="b" t="t" l="l"/>
            <a:pathLst>
              <a:path h="9883195" w="9995646">
                <a:moveTo>
                  <a:pt x="0" y="0"/>
                </a:moveTo>
                <a:lnTo>
                  <a:pt x="9995646" y="0"/>
                </a:lnTo>
                <a:lnTo>
                  <a:pt x="9995646" y="9883196"/>
                </a:lnTo>
                <a:lnTo>
                  <a:pt x="0" y="9883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09737" y="306403"/>
            <a:ext cx="12268526" cy="9674193"/>
          </a:xfrm>
          <a:custGeom>
            <a:avLst/>
            <a:gdLst/>
            <a:ahLst/>
            <a:cxnLst/>
            <a:rect r="r" b="b" t="t" l="l"/>
            <a:pathLst>
              <a:path h="9674193" w="12268526">
                <a:moveTo>
                  <a:pt x="0" y="0"/>
                </a:moveTo>
                <a:lnTo>
                  <a:pt x="12268526" y="0"/>
                </a:lnTo>
                <a:lnTo>
                  <a:pt x="12268526" y="9674194"/>
                </a:lnTo>
                <a:lnTo>
                  <a:pt x="0" y="96741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862" t="-6822" r="-6081" b="-6571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961825" y="1175579"/>
            <a:ext cx="11956070" cy="7935841"/>
          </a:xfrm>
          <a:custGeom>
            <a:avLst/>
            <a:gdLst/>
            <a:ahLst/>
            <a:cxnLst/>
            <a:rect r="r" b="b" t="t" l="l"/>
            <a:pathLst>
              <a:path h="7935841" w="11956070">
                <a:moveTo>
                  <a:pt x="0" y="0"/>
                </a:moveTo>
                <a:lnTo>
                  <a:pt x="11956070" y="0"/>
                </a:lnTo>
                <a:lnTo>
                  <a:pt x="11956070" y="7935842"/>
                </a:lnTo>
                <a:lnTo>
                  <a:pt x="0" y="79358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88426" y="372060"/>
            <a:ext cx="8541142" cy="9542881"/>
          </a:xfrm>
          <a:custGeom>
            <a:avLst/>
            <a:gdLst/>
            <a:ahLst/>
            <a:cxnLst/>
            <a:rect r="r" b="b" t="t" l="l"/>
            <a:pathLst>
              <a:path h="9542881" w="8541142">
                <a:moveTo>
                  <a:pt x="0" y="0"/>
                </a:moveTo>
                <a:lnTo>
                  <a:pt x="8541142" y="0"/>
                </a:lnTo>
                <a:lnTo>
                  <a:pt x="8541142" y="9542880"/>
                </a:lnTo>
                <a:lnTo>
                  <a:pt x="0" y="95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050" t="-15380" r="-16734" b="-4576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728141" y="4860171"/>
            <a:ext cx="3816164" cy="3692139"/>
          </a:xfrm>
          <a:custGeom>
            <a:avLst/>
            <a:gdLst/>
            <a:ahLst/>
            <a:cxnLst/>
            <a:rect r="r" b="b" t="t" l="l"/>
            <a:pathLst>
              <a:path h="3692139" w="3816164">
                <a:moveTo>
                  <a:pt x="0" y="0"/>
                </a:moveTo>
                <a:lnTo>
                  <a:pt x="3816164" y="0"/>
                </a:lnTo>
                <a:lnTo>
                  <a:pt x="3816164" y="3692139"/>
                </a:lnTo>
                <a:lnTo>
                  <a:pt x="0" y="3692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767747" y="2851679"/>
            <a:ext cx="5736952" cy="1739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Wait until they try </a:t>
            </a:r>
          </a:p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homeschooling!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58869" y="454072"/>
            <a:ext cx="9570262" cy="9378856"/>
          </a:xfrm>
          <a:custGeom>
            <a:avLst/>
            <a:gdLst/>
            <a:ahLst/>
            <a:cxnLst/>
            <a:rect r="r" b="b" t="t" l="l"/>
            <a:pathLst>
              <a:path h="9378856" w="9570262">
                <a:moveTo>
                  <a:pt x="0" y="0"/>
                </a:moveTo>
                <a:lnTo>
                  <a:pt x="9570262" y="0"/>
                </a:lnTo>
                <a:lnTo>
                  <a:pt x="9570262" y="9378856"/>
                </a:lnTo>
                <a:lnTo>
                  <a:pt x="0" y="93788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28635" y="636840"/>
            <a:ext cx="13630730" cy="9013320"/>
          </a:xfrm>
          <a:custGeom>
            <a:avLst/>
            <a:gdLst/>
            <a:ahLst/>
            <a:cxnLst/>
            <a:rect r="r" b="b" t="t" l="l"/>
            <a:pathLst>
              <a:path h="9013320" w="13630730">
                <a:moveTo>
                  <a:pt x="0" y="0"/>
                </a:moveTo>
                <a:lnTo>
                  <a:pt x="13630730" y="0"/>
                </a:lnTo>
                <a:lnTo>
                  <a:pt x="13630730" y="9013320"/>
                </a:lnTo>
                <a:lnTo>
                  <a:pt x="0" y="90133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10782" y="273721"/>
            <a:ext cx="13066436" cy="9739557"/>
          </a:xfrm>
          <a:custGeom>
            <a:avLst/>
            <a:gdLst/>
            <a:ahLst/>
            <a:cxnLst/>
            <a:rect r="r" b="b" t="t" l="l"/>
            <a:pathLst>
              <a:path h="9739557" w="13066436">
                <a:moveTo>
                  <a:pt x="0" y="0"/>
                </a:moveTo>
                <a:lnTo>
                  <a:pt x="13066436" y="0"/>
                </a:lnTo>
                <a:lnTo>
                  <a:pt x="13066436" y="9739558"/>
                </a:lnTo>
                <a:lnTo>
                  <a:pt x="0" y="9739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801" t="-2905" r="-7006" b="-340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507576" y="338916"/>
            <a:ext cx="9272847" cy="9609168"/>
          </a:xfrm>
          <a:custGeom>
            <a:avLst/>
            <a:gdLst/>
            <a:ahLst/>
            <a:cxnLst/>
            <a:rect r="r" b="b" t="t" l="l"/>
            <a:pathLst>
              <a:path h="9609168" w="9272847">
                <a:moveTo>
                  <a:pt x="0" y="0"/>
                </a:moveTo>
                <a:lnTo>
                  <a:pt x="9272848" y="0"/>
                </a:lnTo>
                <a:lnTo>
                  <a:pt x="9272848" y="9609168"/>
                </a:lnTo>
                <a:lnTo>
                  <a:pt x="0" y="96091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025272" y="0"/>
            <a:ext cx="10237457" cy="10200470"/>
            <a:chOff x="0" y="0"/>
            <a:chExt cx="13649943" cy="1360062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714976" y="2299227"/>
              <a:ext cx="12206679" cy="11301400"/>
            </a:xfrm>
            <a:custGeom>
              <a:avLst/>
              <a:gdLst/>
              <a:ahLst/>
              <a:cxnLst/>
              <a:rect r="r" b="b" t="t" l="l"/>
              <a:pathLst>
                <a:path h="11301400" w="12206679">
                  <a:moveTo>
                    <a:pt x="0" y="0"/>
                  </a:moveTo>
                  <a:lnTo>
                    <a:pt x="12206679" y="0"/>
                  </a:lnTo>
                  <a:lnTo>
                    <a:pt x="12206679" y="11301400"/>
                  </a:lnTo>
                  <a:lnTo>
                    <a:pt x="0" y="11301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85" t="-23932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649943" cy="3173970"/>
            </a:xfrm>
            <a:custGeom>
              <a:avLst/>
              <a:gdLst/>
              <a:ahLst/>
              <a:cxnLst/>
              <a:rect r="r" b="b" t="t" l="l"/>
              <a:pathLst>
                <a:path h="3173970" w="13649943">
                  <a:moveTo>
                    <a:pt x="0" y="0"/>
                  </a:moveTo>
                  <a:lnTo>
                    <a:pt x="13649943" y="0"/>
                  </a:lnTo>
                  <a:lnTo>
                    <a:pt x="13649943" y="3173970"/>
                  </a:lnTo>
                  <a:lnTo>
                    <a:pt x="0" y="31739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6714" r="0" b="-6714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714976" y="599616"/>
              <a:ext cx="12206679" cy="19026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92"/>
                </a:lnSpc>
              </a:pPr>
              <a:r>
                <a:rPr lang="en-US" sz="2780" b="true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The longer I homeschool, the more I understand Britney’s breakdown years ago. This really could be me any minute.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63705" y="192111"/>
            <a:ext cx="6560590" cy="9902777"/>
          </a:xfrm>
          <a:custGeom>
            <a:avLst/>
            <a:gdLst/>
            <a:ahLst/>
            <a:cxnLst/>
            <a:rect r="r" b="b" t="t" l="l"/>
            <a:pathLst>
              <a:path h="9902777" w="6560590">
                <a:moveTo>
                  <a:pt x="0" y="0"/>
                </a:moveTo>
                <a:lnTo>
                  <a:pt x="6560590" y="0"/>
                </a:lnTo>
                <a:lnTo>
                  <a:pt x="6560590" y="9902778"/>
                </a:lnTo>
                <a:lnTo>
                  <a:pt x="0" y="99027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96058" y="906652"/>
            <a:ext cx="12695885" cy="8473697"/>
          </a:xfrm>
          <a:custGeom>
            <a:avLst/>
            <a:gdLst/>
            <a:ahLst/>
            <a:cxnLst/>
            <a:rect r="r" b="b" t="t" l="l"/>
            <a:pathLst>
              <a:path h="8473697" w="12695885">
                <a:moveTo>
                  <a:pt x="0" y="0"/>
                </a:moveTo>
                <a:lnTo>
                  <a:pt x="12695884" y="0"/>
                </a:lnTo>
                <a:lnTo>
                  <a:pt x="12695884" y="8473696"/>
                </a:lnTo>
                <a:lnTo>
                  <a:pt x="0" y="84736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55" t="-40349" r="-5904" b="-7477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178932" y="514350"/>
            <a:ext cx="9930136" cy="9258300"/>
          </a:xfrm>
          <a:custGeom>
            <a:avLst/>
            <a:gdLst/>
            <a:ahLst/>
            <a:cxnLst/>
            <a:rect r="r" b="b" t="t" l="l"/>
            <a:pathLst>
              <a:path h="9258300" w="9930136">
                <a:moveTo>
                  <a:pt x="0" y="0"/>
                </a:moveTo>
                <a:lnTo>
                  <a:pt x="9930136" y="0"/>
                </a:lnTo>
                <a:lnTo>
                  <a:pt x="9930136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87" t="-12885" r="-6508" b="-4304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071548" y="251211"/>
            <a:ext cx="6144904" cy="9784577"/>
          </a:xfrm>
          <a:custGeom>
            <a:avLst/>
            <a:gdLst/>
            <a:ahLst/>
            <a:cxnLst/>
            <a:rect r="r" b="b" t="t" l="l"/>
            <a:pathLst>
              <a:path h="9784577" w="6144904">
                <a:moveTo>
                  <a:pt x="0" y="0"/>
                </a:moveTo>
                <a:lnTo>
                  <a:pt x="6144904" y="0"/>
                </a:lnTo>
                <a:lnTo>
                  <a:pt x="6144904" y="9784578"/>
                </a:lnTo>
                <a:lnTo>
                  <a:pt x="0" y="9784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037" t="-4569" r="-8233" b="-4086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80891" y="326196"/>
            <a:ext cx="9526219" cy="9634608"/>
          </a:xfrm>
          <a:custGeom>
            <a:avLst/>
            <a:gdLst/>
            <a:ahLst/>
            <a:cxnLst/>
            <a:rect r="r" b="b" t="t" l="l"/>
            <a:pathLst>
              <a:path h="9634608" w="9526219">
                <a:moveTo>
                  <a:pt x="0" y="0"/>
                </a:moveTo>
                <a:lnTo>
                  <a:pt x="9526218" y="0"/>
                </a:lnTo>
                <a:lnTo>
                  <a:pt x="9526218" y="9634608"/>
                </a:lnTo>
                <a:lnTo>
                  <a:pt x="0" y="96346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08170" y="348713"/>
            <a:ext cx="7671660" cy="9589575"/>
          </a:xfrm>
          <a:custGeom>
            <a:avLst/>
            <a:gdLst/>
            <a:ahLst/>
            <a:cxnLst/>
            <a:rect r="r" b="b" t="t" l="l"/>
            <a:pathLst>
              <a:path h="9589575" w="7671660">
                <a:moveTo>
                  <a:pt x="0" y="0"/>
                </a:moveTo>
                <a:lnTo>
                  <a:pt x="7671660" y="0"/>
                </a:lnTo>
                <a:lnTo>
                  <a:pt x="7671660" y="9589574"/>
                </a:lnTo>
                <a:lnTo>
                  <a:pt x="0" y="95895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25" t="-3394" r="-5064" b="-2906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55361" y="444728"/>
            <a:ext cx="9577278" cy="9397543"/>
          </a:xfrm>
          <a:custGeom>
            <a:avLst/>
            <a:gdLst/>
            <a:ahLst/>
            <a:cxnLst/>
            <a:rect r="r" b="b" t="t" l="l"/>
            <a:pathLst>
              <a:path h="9397543" w="9577278">
                <a:moveTo>
                  <a:pt x="0" y="0"/>
                </a:moveTo>
                <a:lnTo>
                  <a:pt x="9577278" y="0"/>
                </a:lnTo>
                <a:lnTo>
                  <a:pt x="9577278" y="9397544"/>
                </a:lnTo>
                <a:lnTo>
                  <a:pt x="0" y="93975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539" t="-6404" r="-5569" b="-6404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72122" y="830705"/>
            <a:ext cx="13143756" cy="8625590"/>
          </a:xfrm>
          <a:custGeom>
            <a:avLst/>
            <a:gdLst/>
            <a:ahLst/>
            <a:cxnLst/>
            <a:rect r="r" b="b" t="t" l="l"/>
            <a:pathLst>
              <a:path h="8625590" w="13143756">
                <a:moveTo>
                  <a:pt x="0" y="0"/>
                </a:moveTo>
                <a:lnTo>
                  <a:pt x="13143756" y="0"/>
                </a:lnTo>
                <a:lnTo>
                  <a:pt x="13143756" y="8625590"/>
                </a:lnTo>
                <a:lnTo>
                  <a:pt x="0" y="86255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64373" y="376585"/>
            <a:ext cx="9559253" cy="9533830"/>
          </a:xfrm>
          <a:custGeom>
            <a:avLst/>
            <a:gdLst/>
            <a:ahLst/>
            <a:cxnLst/>
            <a:rect r="r" b="b" t="t" l="l"/>
            <a:pathLst>
              <a:path h="9533830" w="9559253">
                <a:moveTo>
                  <a:pt x="0" y="0"/>
                </a:moveTo>
                <a:lnTo>
                  <a:pt x="9559254" y="0"/>
                </a:lnTo>
                <a:lnTo>
                  <a:pt x="9559254" y="9533830"/>
                </a:lnTo>
                <a:lnTo>
                  <a:pt x="0" y="95338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20" t="-6558" r="-8246" b="-7551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72122" y="527136"/>
            <a:ext cx="12343757" cy="9232728"/>
          </a:xfrm>
          <a:custGeom>
            <a:avLst/>
            <a:gdLst/>
            <a:ahLst/>
            <a:cxnLst/>
            <a:rect r="r" b="b" t="t" l="l"/>
            <a:pathLst>
              <a:path h="9232728" w="12343757">
                <a:moveTo>
                  <a:pt x="0" y="0"/>
                </a:moveTo>
                <a:lnTo>
                  <a:pt x="12343756" y="0"/>
                </a:lnTo>
                <a:lnTo>
                  <a:pt x="12343756" y="9232728"/>
                </a:lnTo>
                <a:lnTo>
                  <a:pt x="0" y="9232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327" t="-8349" r="-8366" b="-9979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03889" y="247076"/>
            <a:ext cx="9080222" cy="9792848"/>
          </a:xfrm>
          <a:custGeom>
            <a:avLst/>
            <a:gdLst/>
            <a:ahLst/>
            <a:cxnLst/>
            <a:rect r="r" b="b" t="t" l="l"/>
            <a:pathLst>
              <a:path h="9792848" w="9080222">
                <a:moveTo>
                  <a:pt x="0" y="0"/>
                </a:moveTo>
                <a:lnTo>
                  <a:pt x="9080222" y="0"/>
                </a:lnTo>
                <a:lnTo>
                  <a:pt x="9080222" y="9792848"/>
                </a:lnTo>
                <a:lnTo>
                  <a:pt x="0" y="97928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47" t="-3854" r="-5174" b="-2798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44670" y="468583"/>
            <a:ext cx="9398659" cy="9349835"/>
          </a:xfrm>
          <a:custGeom>
            <a:avLst/>
            <a:gdLst/>
            <a:ahLst/>
            <a:cxnLst/>
            <a:rect r="r" b="b" t="t" l="l"/>
            <a:pathLst>
              <a:path h="9349835" w="9398659">
                <a:moveTo>
                  <a:pt x="0" y="0"/>
                </a:moveTo>
                <a:lnTo>
                  <a:pt x="9398660" y="0"/>
                </a:lnTo>
                <a:lnTo>
                  <a:pt x="9398660" y="9349834"/>
                </a:lnTo>
                <a:lnTo>
                  <a:pt x="0" y="93498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41" t="-5937" r="-5070" b="-672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32823" y="501776"/>
            <a:ext cx="9422353" cy="9283449"/>
          </a:xfrm>
          <a:custGeom>
            <a:avLst/>
            <a:gdLst/>
            <a:ahLst/>
            <a:cxnLst/>
            <a:rect r="r" b="b" t="t" l="l"/>
            <a:pathLst>
              <a:path h="9283449" w="9422353">
                <a:moveTo>
                  <a:pt x="0" y="0"/>
                </a:moveTo>
                <a:lnTo>
                  <a:pt x="9422354" y="0"/>
                </a:lnTo>
                <a:lnTo>
                  <a:pt x="9422354" y="9283448"/>
                </a:lnTo>
                <a:lnTo>
                  <a:pt x="0" y="9283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78" t="-3915" r="-6170" b="-4164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72601" y="293285"/>
            <a:ext cx="9542798" cy="9700430"/>
          </a:xfrm>
          <a:custGeom>
            <a:avLst/>
            <a:gdLst/>
            <a:ahLst/>
            <a:cxnLst/>
            <a:rect r="r" b="b" t="t" l="l"/>
            <a:pathLst>
              <a:path h="9700430" w="9542798">
                <a:moveTo>
                  <a:pt x="0" y="0"/>
                </a:moveTo>
                <a:lnTo>
                  <a:pt x="9542798" y="0"/>
                </a:lnTo>
                <a:lnTo>
                  <a:pt x="9542798" y="9700430"/>
                </a:lnTo>
                <a:lnTo>
                  <a:pt x="0" y="97004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62290" y="643519"/>
            <a:ext cx="11563420" cy="8999963"/>
          </a:xfrm>
          <a:custGeom>
            <a:avLst/>
            <a:gdLst/>
            <a:ahLst/>
            <a:cxnLst/>
            <a:rect r="r" b="b" t="t" l="l"/>
            <a:pathLst>
              <a:path h="8999963" w="11563420">
                <a:moveTo>
                  <a:pt x="0" y="0"/>
                </a:moveTo>
                <a:lnTo>
                  <a:pt x="11563420" y="0"/>
                </a:lnTo>
                <a:lnTo>
                  <a:pt x="11563420" y="8999962"/>
                </a:lnTo>
                <a:lnTo>
                  <a:pt x="0" y="89999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406" t="-15511" r="-7432" b="-13962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78160" y="375851"/>
            <a:ext cx="6531680" cy="9535299"/>
          </a:xfrm>
          <a:custGeom>
            <a:avLst/>
            <a:gdLst/>
            <a:ahLst/>
            <a:cxnLst/>
            <a:rect r="r" b="b" t="t" l="l"/>
            <a:pathLst>
              <a:path h="9535299" w="6531680">
                <a:moveTo>
                  <a:pt x="0" y="0"/>
                </a:moveTo>
                <a:lnTo>
                  <a:pt x="6531680" y="0"/>
                </a:lnTo>
                <a:lnTo>
                  <a:pt x="6531680" y="9535298"/>
                </a:lnTo>
                <a:lnTo>
                  <a:pt x="0" y="95352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71541" y="376242"/>
            <a:ext cx="13144919" cy="9534515"/>
          </a:xfrm>
          <a:custGeom>
            <a:avLst/>
            <a:gdLst/>
            <a:ahLst/>
            <a:cxnLst/>
            <a:rect r="r" b="b" t="t" l="l"/>
            <a:pathLst>
              <a:path h="9534515" w="13144919">
                <a:moveTo>
                  <a:pt x="0" y="0"/>
                </a:moveTo>
                <a:lnTo>
                  <a:pt x="13144918" y="0"/>
                </a:lnTo>
                <a:lnTo>
                  <a:pt x="13144918" y="9534516"/>
                </a:lnTo>
                <a:lnTo>
                  <a:pt x="0" y="95345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69" t="-6531" r="-5290" b="-893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23524" y="1028804"/>
            <a:ext cx="9840952" cy="8229496"/>
          </a:xfrm>
          <a:custGeom>
            <a:avLst/>
            <a:gdLst/>
            <a:ahLst/>
            <a:cxnLst/>
            <a:rect r="r" b="b" t="t" l="l"/>
            <a:pathLst>
              <a:path h="8229496" w="9840952">
                <a:moveTo>
                  <a:pt x="0" y="0"/>
                </a:moveTo>
                <a:lnTo>
                  <a:pt x="9840952" y="0"/>
                </a:lnTo>
                <a:lnTo>
                  <a:pt x="9840952" y="8229496"/>
                </a:lnTo>
                <a:lnTo>
                  <a:pt x="0" y="82294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 descr="a glowing gradient brush stroke"/>
          <p:cNvSpPr/>
          <p:nvPr/>
        </p:nvSpPr>
        <p:spPr>
          <a:xfrm flipH="false" flipV="false" rot="0">
            <a:off x="-6410564" y="118125"/>
            <a:ext cx="15350424" cy="15350424"/>
          </a:xfrm>
          <a:custGeom>
            <a:avLst/>
            <a:gdLst/>
            <a:ahLst/>
            <a:cxnLst/>
            <a:rect r="r" b="b" t="t" l="l"/>
            <a:pathLst>
              <a:path h="15350424" w="15350424">
                <a:moveTo>
                  <a:pt x="0" y="0"/>
                </a:moveTo>
                <a:lnTo>
                  <a:pt x="15350424" y="0"/>
                </a:lnTo>
                <a:lnTo>
                  <a:pt x="15350424" y="15350424"/>
                </a:lnTo>
                <a:lnTo>
                  <a:pt x="0" y="1535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55210" y="314580"/>
            <a:ext cx="9577581" cy="9657840"/>
          </a:xfrm>
          <a:custGeom>
            <a:avLst/>
            <a:gdLst/>
            <a:ahLst/>
            <a:cxnLst/>
            <a:rect r="r" b="b" t="t" l="l"/>
            <a:pathLst>
              <a:path h="9657840" w="9577581">
                <a:moveTo>
                  <a:pt x="0" y="0"/>
                </a:moveTo>
                <a:lnTo>
                  <a:pt x="9577580" y="0"/>
                </a:lnTo>
                <a:lnTo>
                  <a:pt x="9577580" y="9657840"/>
                </a:lnTo>
                <a:lnTo>
                  <a:pt x="0" y="96578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282" t="-5261" r="-6151" b="-6645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DAGrSCWAew8</dc:identifier>
  <dcterms:modified xsi:type="dcterms:W3CDTF">2011-08-01T06:04:30Z</dcterms:modified>
  <cp:revision>1</cp:revision>
  <dc:title>Intro Slideshow</dc:title>
</cp:coreProperties>
</file>